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58" r:id="rId3"/>
    <p:sldId id="273" r:id="rId4"/>
    <p:sldId id="259" r:id="rId5"/>
    <p:sldId id="272" r:id="rId6"/>
    <p:sldId id="271" r:id="rId7"/>
    <p:sldId id="274" r:id="rId8"/>
    <p:sldId id="260" r:id="rId9"/>
    <p:sldId id="261" r:id="rId10"/>
    <p:sldId id="262" r:id="rId11"/>
    <p:sldId id="263" r:id="rId12"/>
    <p:sldId id="265" r:id="rId13"/>
    <p:sldId id="266" r:id="rId14"/>
    <p:sldId id="267" r:id="rId15"/>
    <p:sldId id="264" r:id="rId16"/>
    <p:sldId id="268" r:id="rId17"/>
    <p:sldId id="269" r:id="rId18"/>
    <p:sldId id="270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</p:sldIdLst>
  <p:sldSz cx="9144000" cy="6858000" type="screen4x3"/>
  <p:notesSz cx="6858000" cy="9144000"/>
  <p:photoAlbum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09" autoAdjust="0"/>
    <p:restoredTop sz="94660"/>
  </p:normalViewPr>
  <p:slideViewPr>
    <p:cSldViewPr>
      <p:cViewPr>
        <p:scale>
          <a:sx n="100" d="100"/>
          <a:sy n="100" d="100"/>
        </p:scale>
        <p:origin x="-50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3B3CB4-96CE-437A-AC72-585D116A3EB7}" type="datetimeFigureOut">
              <a:rPr lang="fr-FR" smtClean="0"/>
              <a:t>25/06/2016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C47F20-9684-48AF-A4D5-77861902B8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2845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C47F20-9684-48AF-A4D5-77861902B8F4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7075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BC955-9DB9-4A8F-9E68-2B2A8BC2F057}" type="datetimeFigureOut">
              <a:rPr lang="fr-FR" smtClean="0"/>
              <a:t>25/06/2016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1289-AE71-49A6-AE3B-A3859EA1CD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2213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BC955-9DB9-4A8F-9E68-2B2A8BC2F057}" type="datetimeFigureOut">
              <a:rPr lang="fr-FR" smtClean="0"/>
              <a:t>25/06/2016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1289-AE71-49A6-AE3B-A3859EA1CD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7543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BC955-9DB9-4A8F-9E68-2B2A8BC2F057}" type="datetimeFigureOut">
              <a:rPr lang="fr-FR" smtClean="0"/>
              <a:t>25/06/2016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1289-AE71-49A6-AE3B-A3859EA1CD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0281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BC955-9DB9-4A8F-9E68-2B2A8BC2F057}" type="datetimeFigureOut">
              <a:rPr lang="fr-FR" smtClean="0"/>
              <a:t>25/06/2016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1289-AE71-49A6-AE3B-A3859EA1CD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4389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BC955-9DB9-4A8F-9E68-2B2A8BC2F057}" type="datetimeFigureOut">
              <a:rPr lang="fr-FR" smtClean="0"/>
              <a:t>25/06/2016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1289-AE71-49A6-AE3B-A3859EA1CD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5191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BC955-9DB9-4A8F-9E68-2B2A8BC2F057}" type="datetimeFigureOut">
              <a:rPr lang="fr-FR" smtClean="0"/>
              <a:t>25/06/2016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1289-AE71-49A6-AE3B-A3859EA1CD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0712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BC955-9DB9-4A8F-9E68-2B2A8BC2F057}" type="datetimeFigureOut">
              <a:rPr lang="fr-FR" smtClean="0"/>
              <a:t>25/06/2016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1289-AE71-49A6-AE3B-A3859EA1CD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7073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BC955-9DB9-4A8F-9E68-2B2A8BC2F057}" type="datetimeFigureOut">
              <a:rPr lang="fr-FR" smtClean="0"/>
              <a:t>25/06/2016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1289-AE71-49A6-AE3B-A3859EA1CD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2950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BC955-9DB9-4A8F-9E68-2B2A8BC2F057}" type="datetimeFigureOut">
              <a:rPr lang="fr-FR" smtClean="0"/>
              <a:t>25/06/2016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1289-AE71-49A6-AE3B-A3859EA1CD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8801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BC955-9DB9-4A8F-9E68-2B2A8BC2F057}" type="datetimeFigureOut">
              <a:rPr lang="fr-FR" smtClean="0"/>
              <a:t>25/06/2016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1289-AE71-49A6-AE3B-A3859EA1CD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9728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BC955-9DB9-4A8F-9E68-2B2A8BC2F057}" type="datetimeFigureOut">
              <a:rPr lang="fr-FR" smtClean="0"/>
              <a:t>25/06/2016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1289-AE71-49A6-AE3B-A3859EA1CD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5751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EBC955-9DB9-4A8F-9E68-2B2A8BC2F057}" type="datetimeFigureOut">
              <a:rPr lang="fr-FR" smtClean="0"/>
              <a:t>25/06/2016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01289-AE71-49A6-AE3B-A3859EA1CD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2871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39552" y="5661248"/>
            <a:ext cx="7772400" cy="504056"/>
          </a:xfrm>
        </p:spPr>
        <p:txBody>
          <a:bodyPr>
            <a:noAutofit/>
          </a:bodyPr>
          <a:lstStyle/>
          <a:p>
            <a:r>
              <a:rPr lang="fr-FR" sz="2400" dirty="0" smtClean="0">
                <a:solidFill>
                  <a:srgbClr val="00B050"/>
                </a:solidFill>
              </a:rPr>
              <a:t/>
            </a:r>
            <a:br>
              <a:rPr lang="fr-FR" sz="2400" dirty="0" smtClean="0">
                <a:solidFill>
                  <a:srgbClr val="00B050"/>
                </a:solidFill>
              </a:rPr>
            </a:br>
            <a:r>
              <a:rPr lang="fr-FR" sz="2400" dirty="0" smtClean="0">
                <a:solidFill>
                  <a:srgbClr val="00B050"/>
                </a:solidFill>
              </a:rPr>
              <a:t>Album </a:t>
            </a:r>
            <a:r>
              <a:rPr lang="fr-FR" sz="2400" dirty="0">
                <a:solidFill>
                  <a:srgbClr val="00B050"/>
                </a:solidFill>
              </a:rPr>
              <a:t>photo</a:t>
            </a:r>
            <a:br>
              <a:rPr lang="fr-FR" sz="2400" dirty="0">
                <a:solidFill>
                  <a:srgbClr val="00B050"/>
                </a:solidFill>
              </a:rPr>
            </a:br>
            <a:endParaRPr lang="fr-FR" sz="2400" dirty="0"/>
          </a:p>
        </p:txBody>
      </p:sp>
      <p:pic>
        <p:nvPicPr>
          <p:cNvPr id="1026" name="Picture 2" descr="G:\Colloques2015\CJC2016\affiche CJC 2016_def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350" y="381000"/>
            <a:ext cx="4312890" cy="520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615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44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06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10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88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17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8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38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99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087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4624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opie de IMG_65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42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0146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8514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9281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5129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7329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1677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1118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6890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6170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141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28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0684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7376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9119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3272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4940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7469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8922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6918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8782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902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12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24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7819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6311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908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9057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5143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774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47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484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1</Words>
  <Application>Microsoft Office PowerPoint</Application>
  <PresentationFormat>Affichage à l'écran (4:3)</PresentationFormat>
  <Paragraphs>2</Paragraphs>
  <Slides>43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43</vt:i4>
      </vt:variant>
    </vt:vector>
  </HeadingPairs>
  <TitlesOfParts>
    <vt:vector size="44" baseType="lpstr">
      <vt:lpstr>Thème Office</vt:lpstr>
      <vt:lpstr> Album photo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Album photo</dc:title>
  <dc:creator>Windows User</dc:creator>
  <cp:lastModifiedBy>Windows User</cp:lastModifiedBy>
  <cp:revision>8</cp:revision>
  <dcterms:created xsi:type="dcterms:W3CDTF">2016-06-25T17:19:35Z</dcterms:created>
  <dcterms:modified xsi:type="dcterms:W3CDTF">2016-06-25T18:34:47Z</dcterms:modified>
</cp:coreProperties>
</file>